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ExtraBold" panose="00000900000000000000" pitchFamily="2" charset="0"/>
      <p:bold r:id="rId18"/>
      <p:boldItalic r:id="rId19"/>
    </p:embeddedFont>
    <p:embeddedFont>
      <p:font typeface="EB Garamond Medium" panose="00000600000000000000" pitchFamily="2" charset="0"/>
      <p:regular r:id="rId20"/>
      <p:bold r:id="rId21"/>
      <p:italic r:id="rId22"/>
      <p:boldItalic r:id="rId23"/>
    </p:embeddedFont>
    <p:embeddedFont>
      <p:font typeface="Montserrat ExtraBold" panose="00000900000000000000" pitchFamily="2" charset="0"/>
      <p:bold r:id="rId24"/>
      <p:boldItalic r:id="rId25"/>
    </p:embeddedFont>
    <p:embeddedFont>
      <p:font typeface="Public Sans" panose="020B0604020202020204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iPegKmSvLl/NsTQMhUMu3gKknI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66B"/>
    <a:srgbClr val="EDEFE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7368B2-68B5-494E-9D6D-D535E70914BC}">
  <a:tblStyle styleId="{A97368B2-68B5-494E-9D6D-D535E70914B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090" y="62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21" Type="http://schemas.openxmlformats.org/officeDocument/2006/relationships/font" Target="fonts/font12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jpe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f5dca458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1f5dca458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5" name="Google Shape;1855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1f5dca458e3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2" name="Google Shape;1862;g1f5dca458e3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2" name="Google Shape;1882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9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9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3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22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64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64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 cstate="print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104" name="Google Shape;104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372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105" name="Google Shape;105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6" name="Google Shape;106;p223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22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Google Shape;117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225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22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Google Shape;133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4" name="Google Shape;144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5" name="Google Shape;145;p228" descr="Application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2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2" name="Google Shape;152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3" name="Google Shape;153;p229" descr="Application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0" name="Google Shape;160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1" name="Google Shape;161;p230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3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8" name="Google Shape;168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9" name="Google Shape;169;p231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3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12" name="Google Shape;212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5" name="Google Shape;215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3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4" name="Google Shape;224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3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" name="Google Shape;231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" name="Google Shape;232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3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" name="Google Shape;238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44" name="Google Shape;244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Google Shape;245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5" y="226006"/>
            <a:ext cx="175225" cy="4293887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488023"/>
              <a:chOff x="129115" y="1196929"/>
              <a:chExt cx="175260" cy="24880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 flipH="1">
                <a:off x="214345" y="1402852"/>
                <a:ext cx="2400" cy="2282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241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41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" name="Google Shape;252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Google Shape;253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56" name="Google Shape;256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8" name="Google Shape;258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59" name="Google Shape;259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0" name="Google Shape;260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1" name="Google Shape;261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3" name="Google Shape;263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4" name="Google Shape;264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" name="Google Shape;265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68" name="Google Shape;268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9" name="Google Shape;269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0" name="Google Shape;270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71" name="Google Shape;271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72" name="Google Shape;272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3" name="Google Shape;273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" name="Google Shape;274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75" name="Google Shape;275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76" name="Google Shape;276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77" name="Google Shape;277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44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45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46" descr="Icon&#10;&#10;Description automatically generated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4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2" name="Google Shape;292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5" name="Google Shape;295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" name="Google Shape;297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4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4" name="Google Shape;304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7" name="Google Shape;307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9" name="Google Shape;309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" name="Google Shape;311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4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Google Shape;314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15" name="Google Shape;315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16" name="Google Shape;316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7" name="Google Shape;317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8" name="Google Shape;318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9" name="Google Shape;319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20" name="Google Shape;320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21" name="Google Shape;321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22" name="Google Shape;322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23" name="Google Shape;323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24" name="Google Shape;324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25" name="Google Shape;325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7" name="Google Shape;327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" name="Google Shape;328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5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5" name="Google Shape;335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" name="Google Shape;336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9" name="Google Shape;339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" name="Google Shape;340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1" name="Google Shape;341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3" name="Google Shape;343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4" name="Google Shape;344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5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0" name="Google Shape;350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1" name="Google Shape;351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2" name="Google Shape;352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5" name="Google Shape;355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7" name="Google Shape;357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8" name="Google Shape;358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Google Shape;360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5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7" name="Google Shape;367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8" name="Google Shape;368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9" name="Google Shape;369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2" name="Google Shape;372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3" name="Google Shape;373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4" name="Google Shape;374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5" name="Google Shape;375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5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3" name="Google Shape;383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84" name="Google Shape;384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5" name="Google Shape;385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86" name="Google Shape;386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9" name="Google Shape;389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0" name="Google Shape;390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5" name="Google Shape;395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25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0" name="Google Shape;400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401" name="Google Shape;401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2" name="Google Shape;402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403" name="Google Shape;403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06" name="Google Shape;406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7" name="Google Shape;407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8" name="Google Shape;408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1" name="Google Shape;411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255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8" name="Google Shape;418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9" name="Google Shape;419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5" name="Google Shape;425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9" name="Google Shape;429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1" name="Google Shape;431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25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6" name="Google Shape;436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7" name="Google Shape;437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3" name="Google Shape;443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25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54" name="Google Shape;454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55" name="Google Shape;455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56" name="Google Shape;456;p257"/>
              <p:cNvCxnSpPr>
                <a:endCxn id="457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8" name="Google Shape;458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7" name="Google Shape;457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9" name="Google Shape;459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60" name="Google Shape;460;p257"/>
              <p:cNvCxnSpPr>
                <a:endCxn id="461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2" name="Google Shape;462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1" name="Google Shape;461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3" name="Google Shape;463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64" name="Google Shape;464;p257"/>
              <p:cNvCxnSpPr>
                <a:endCxn id="465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6" name="Google Shape;466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5" name="Google Shape;465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7" name="Google Shape;467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68" name="Google Shape;468;p257"/>
              <p:cNvCxnSpPr>
                <a:endCxn id="469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0" name="Google Shape;470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9" name="Google Shape;469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1" name="Google Shape;471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8" name="Google Shape;478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9" name="Google Shape;479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0" name="Google Shape;480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25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3" name="Google Shape;483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84" name="Google Shape;484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5" name="Google Shape;485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6" name="Google Shape;486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87" name="Google Shape;487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8" name="Google Shape;488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9" name="Google Shape;489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90" name="Google Shape;490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1" name="Google Shape;491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2" name="Google Shape;492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93" name="Google Shape;493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4" name="Google Shape;494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5" name="Google Shape;495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6" name="Google Shape;496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7" name="Google Shape;497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8" name="Google Shape;498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9" name="Google Shape;499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0" name="Google Shape;500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25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7" name="Google Shape;507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08" name="Google Shape;508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09" name="Google Shape;509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0" name="Google Shape;510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1" name="Google Shape;511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2" name="Google Shape;512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3" name="Google Shape;513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4" name="Google Shape;514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17" name="Google Shape;517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21" name="Google Shape;521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22" name="Google Shape;522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23" name="Google Shape;523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24" name="Google Shape;524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25" name="Google Shape;525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26" name="Google Shape;526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27" name="Google Shape;527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26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3" name="Google Shape;533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34" name="Google Shape;534;p261"/>
            <p:cNvPicPr preferRelativeResize="0"/>
            <p:nvPr/>
          </p:nvPicPr>
          <p:blipFill rotWithShape="1">
            <a:blip r:embed="rId3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9" name="Google Shape;539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0" name="Google Shape;540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26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6" name="Google Shape;556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7" name="Google Shape;557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8" name="Google Shape;558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9" name="Google Shape;559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26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3" name="Google Shape;563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64" name="Google Shape;564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5" name="Google Shape;565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66" name="Google Shape;566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69" name="Google Shape;569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4" name="Google Shape;574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5" name="Google Shape;575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6" name="Google Shape;576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0" name="Google Shape;580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1" name="Google Shape;581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2" name="Google Shape;582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3" name="Google Shape;583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5" name="Google Shape;585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oogle Shape;599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600" name="Google Shape;600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4" name="Google Shape;604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5" name="Google Shape;605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0" name="Google Shape;610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1" name="Google Shape;611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2" name="Google Shape;612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4" name="Google Shape;614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5" name="Google Shape;615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Google Shape;619;p26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0" name="Google Shape;620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1" name="Google Shape;621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2" name="Google Shape;622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3" name="Google Shape;623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4" name="Google Shape;624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5" name="Google Shape;625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27" name="Google Shape;627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8" name="Google Shape;628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9" name="Google Shape;629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0" name="Google Shape;630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1" name="Google Shape;631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26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5" name="Google Shape;635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36" name="Google Shape;636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7" name="Google Shape;637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8" name="Google Shape;638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9" name="Google Shape;639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0" name="Google Shape;640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1" name="Google Shape;641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2" name="Google Shape;642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3" name="Google Shape;643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4" name="Google Shape;644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26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1" name="Google Shape;651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2" name="Google Shape;652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53" name="Google Shape;65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4" name="Google Shape;65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5" name="Google Shape;65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6" name="Google Shape;65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7" name="Google Shape;65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8" name="Google Shape;658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59" name="Google Shape;65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0" name="Google Shape;66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1" name="Google Shape;66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2" name="Google Shape;66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3" name="Google Shape;66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4" name="Google Shape;664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65" name="Google Shape;66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6" name="Google Shape;66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7" name="Google Shape;66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8" name="Google Shape;66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9" name="Google Shape;66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0" name="Google Shape;670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71" name="Google Shape;67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2" name="Google Shape;67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3" name="Google Shape;67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74" name="Google Shape;67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5" name="Google Shape;67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6" name="Google Shape;676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77" name="Google Shape;67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8" name="Google Shape;67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9" name="Google Shape;67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80" name="Google Shape;68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81" name="Google Shape;68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82" name="Google Shape;682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3" name="Google Shape;683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4" name="Google Shape;684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8" name="Google Shape;688;p26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0" name="Google Shape;690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1" name="Google Shape;691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92" name="Google Shape;692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3" name="Google Shape;69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4" name="Google Shape;69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6" name="Google Shape;69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7" name="Google Shape;69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8" name="Google Shape;698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9" name="Google Shape;69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0" name="Google Shape;70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2" name="Google Shape;70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3" name="Google Shape;70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4" name="Google Shape;704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5" name="Google Shape;70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6" name="Google Shape;70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8" name="Google Shape;70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9" name="Google Shape;70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0" name="Google Shape;710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1" name="Google Shape;71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2" name="Google Shape;71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3" name="Google Shape;71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14" name="Google Shape;71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5" name="Google Shape;71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6" name="Google Shape;716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7" name="Google Shape;71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8" name="Google Shape;71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9" name="Google Shape;71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20" name="Google Shape;72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21" name="Google Shape;72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22" name="Google Shape;722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3" name="Google Shape;723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8" name="Google Shape;728;p27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2" name="Google Shape;732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2" name="Google Shape;742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3" name="Google Shape;743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Google Shape;749;p27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2" name="Google Shape;762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73" name="Google Shape;773;p272"/>
          <p:cNvCxnSpPr>
            <a:stCxn id="774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74" name="Google Shape;774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5" name="Google Shape;775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6" name="Google Shape;776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7" name="Google Shape;777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8" name="Google Shape;778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9" name="Google Shape;779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0" name="Google Shape;780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1" name="Google Shape;781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2" name="Google Shape;782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4" name="Google Shape;784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5" name="Google Shape;785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6" name="Google Shape;786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7" name="Google Shape;787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Google Shape;789;p27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92" name="Google Shape;792;p273"/>
          <p:cNvCxnSpPr>
            <a:stCxn id="79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93" name="Google Shape;793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4" name="Google Shape;794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5" name="Google Shape;795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6" name="Google Shape;796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7" name="Google Shape;797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8" name="Google Shape;798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9" name="Google Shape;799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800" name="Google Shape;800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1" name="Google Shape;801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2" name="Google Shape;802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3" name="Google Shape;803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4" name="Google Shape;804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5" name="Google Shape;805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" name="Google Shape;808;p27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1" name="Google Shape;811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2" name="Google Shape;812;p274"/>
            <p:cNvCxnSpPr>
              <a:stCxn id="813" idx="6"/>
              <a:endCxn id="814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5" name="Google Shape;815;p274"/>
            <p:cNvCxnSpPr>
              <a:stCxn id="813" idx="6"/>
              <a:endCxn id="816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7" name="Google Shape;817;p274"/>
            <p:cNvCxnSpPr>
              <a:stCxn id="813" idx="6"/>
              <a:endCxn id="818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9" name="Google Shape;819;p274"/>
            <p:cNvCxnSpPr>
              <a:stCxn id="813" idx="6"/>
              <a:endCxn id="820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4"/>
            <p:cNvCxnSpPr>
              <a:stCxn id="813" idx="6"/>
              <a:endCxn id="822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4"/>
            <p:cNvCxnSpPr>
              <a:stCxn id="813" idx="6"/>
              <a:endCxn id="824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4"/>
            <p:cNvCxnSpPr>
              <a:stCxn id="813" idx="6"/>
              <a:endCxn id="826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27" name="Google Shape;827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3" name="Google Shape;813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28" name="Google Shape;828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29" name="Google Shape;829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4" name="Google Shape;834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6" name="Google Shape;816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8" name="Google Shape;818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3" name="Google Shape;843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4" name="Google Shape;844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5" name="Google Shape;845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6" name="Google Shape;846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7" name="Google Shape;847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8" name="Google Shape;848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9" name="Google Shape;849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275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5" name="Google Shape;855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56" name="Google Shape;856;p275"/>
            <p:cNvCxnSpPr>
              <a:stCxn id="857" idx="6"/>
              <a:endCxn id="858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9" name="Google Shape;859;p275"/>
            <p:cNvCxnSpPr>
              <a:stCxn id="857" idx="6"/>
              <a:endCxn id="860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1" name="Google Shape;861;p275"/>
            <p:cNvCxnSpPr>
              <a:stCxn id="857" idx="6"/>
              <a:endCxn id="862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3" name="Google Shape;863;p275"/>
            <p:cNvCxnSpPr>
              <a:stCxn id="857" idx="6"/>
              <a:endCxn id="864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5" name="Google Shape;865;p275"/>
            <p:cNvCxnSpPr>
              <a:stCxn id="857" idx="6"/>
              <a:endCxn id="866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7" name="Google Shape;867;p275"/>
            <p:cNvCxnSpPr>
              <a:stCxn id="857" idx="6"/>
              <a:endCxn id="868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9" name="Google Shape;869;p275"/>
            <p:cNvCxnSpPr>
              <a:stCxn id="857" idx="6"/>
              <a:endCxn id="870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71" name="Google Shape;871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57" name="Google Shape;857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72" name="Google Shape;872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73" name="Google Shape;873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6" name="Google Shape;876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7" name="Google Shape;877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8" name="Google Shape;878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0" name="Google Shape;860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9" name="Google Shape;879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0" name="Google Shape;880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2" name="Google Shape;862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1" name="Google Shape;881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2" name="Google Shape;882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3" name="Google Shape;883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4" name="Google Shape;884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5" name="Google Shape;885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6" name="Google Shape;886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87" name="Google Shape;887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9" name="Google Shape;889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0" name="Google Shape;890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1" name="Google Shape;891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2" name="Google Shape;892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3" name="Google Shape;893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97" name="Google Shape;897;p27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0" name="Google Shape;900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1" name="Google Shape;901;p276"/>
            <p:cNvCxnSpPr>
              <a:stCxn id="902" idx="6"/>
              <a:endCxn id="90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" name="Google Shape;904;p276"/>
            <p:cNvCxnSpPr>
              <a:stCxn id="902" idx="6"/>
              <a:endCxn id="90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6" name="Google Shape;906;p276"/>
            <p:cNvCxnSpPr>
              <a:stCxn id="902" idx="6"/>
              <a:endCxn id="90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8" name="Google Shape;908;p276"/>
            <p:cNvCxnSpPr>
              <a:stCxn id="902" idx="6"/>
              <a:endCxn id="90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6"/>
            <p:cNvCxnSpPr>
              <a:stCxn id="902" idx="6"/>
              <a:endCxn id="91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6"/>
            <p:cNvCxnSpPr>
              <a:stCxn id="902" idx="6"/>
              <a:endCxn id="91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6"/>
            <p:cNvCxnSpPr>
              <a:endCxn id="91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2" name="Google Shape;902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16" name="Google Shape;916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17" name="Google Shape;917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3" name="Google Shape;903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8" name="Google Shape;918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9" name="Google Shape;919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05" name="Google Shape;905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0" name="Google Shape;920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1" name="Google Shape;921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3" name="Google Shape;913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2" name="Google Shape;922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3" name="Google Shape;923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1" name="Google Shape;911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5" name="Google Shape;925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07" name="Google Shape;907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7" name="Google Shape;927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15" name="Google Shape;915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9" name="Google Shape;929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09" name="Google Shape;909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31" name="Google Shape;931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3" name="Google Shape;933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4" name="Google Shape;934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5" name="Google Shape;935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6" name="Google Shape;936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7" name="Google Shape;937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1" name="Google Shape;941;p27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4" name="Google Shape;944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45" name="Google Shape;945;p277"/>
            <p:cNvCxnSpPr>
              <a:stCxn id="946" idx="6"/>
              <a:endCxn id="947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8" name="Google Shape;948;p277"/>
            <p:cNvCxnSpPr>
              <a:stCxn id="946" idx="6"/>
              <a:endCxn id="949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0" name="Google Shape;950;p277"/>
            <p:cNvCxnSpPr>
              <a:stCxn id="946" idx="6"/>
              <a:endCxn id="951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2" name="Google Shape;952;p277"/>
            <p:cNvCxnSpPr>
              <a:stCxn id="946" idx="6"/>
              <a:endCxn id="953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7"/>
            <p:cNvCxnSpPr>
              <a:stCxn id="946" idx="6"/>
              <a:endCxn id="955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7"/>
            <p:cNvCxnSpPr>
              <a:stCxn id="946" idx="6"/>
              <a:endCxn id="957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7"/>
            <p:cNvCxnSpPr>
              <a:endCxn id="959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46" name="Google Shape;946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0" name="Google Shape;960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1" name="Google Shape;961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47" name="Google Shape;947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2" name="Google Shape;962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3" name="Google Shape;963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49" name="Google Shape;949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4" name="Google Shape;964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5" name="Google Shape;965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57" name="Google Shape;957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6" name="Google Shape;966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7" name="Google Shape;967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55" name="Google Shape;955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9" name="Google Shape;969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1" name="Google Shape;951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1" name="Google Shape;971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59" name="Google Shape;959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3" name="Google Shape;973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3" name="Google Shape;953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75" name="Google Shape;975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7" name="Google Shape;977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8" name="Google Shape;978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9" name="Google Shape;979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0" name="Google Shape;980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1" name="Google Shape;981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85" name="Google Shape;985;p27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88" name="Google Shape;988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89" name="Google Shape;989;p278"/>
            <p:cNvCxnSpPr>
              <a:stCxn id="990" idx="6"/>
              <a:endCxn id="991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2" name="Google Shape;992;p278"/>
            <p:cNvCxnSpPr>
              <a:stCxn id="990" idx="6"/>
              <a:endCxn id="993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4" name="Google Shape;994;p278"/>
            <p:cNvCxnSpPr>
              <a:stCxn id="990" idx="6"/>
              <a:endCxn id="995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6" name="Google Shape;996;p278"/>
            <p:cNvCxnSpPr>
              <a:stCxn id="990" idx="6"/>
              <a:endCxn id="997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8" name="Google Shape;998;p278"/>
            <p:cNvCxnSpPr>
              <a:stCxn id="990" idx="6"/>
              <a:endCxn id="999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0" name="Google Shape;1000;p278"/>
            <p:cNvCxnSpPr>
              <a:stCxn id="990" idx="6"/>
              <a:endCxn id="1001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2" name="Google Shape;1002;p278"/>
            <p:cNvCxnSpPr>
              <a:endCxn id="1003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0" name="Google Shape;990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004" name="Google Shape;1004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1005" name="Google Shape;1005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91" name="Google Shape;991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6" name="Google Shape;1006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7" name="Google Shape;1007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93" name="Google Shape;993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8" name="Google Shape;1008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9" name="Google Shape;1009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1001" name="Google Shape;1001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0" name="Google Shape;1010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1" name="Google Shape;1011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99" name="Google Shape;999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2" name="Google Shape;1012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3" name="Google Shape;1013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95" name="Google Shape;995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4" name="Google Shape;1014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5" name="Google Shape;1015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1003" name="Google Shape;1003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6" name="Google Shape;1016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7" name="Google Shape;1017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97" name="Google Shape;997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8" name="Google Shape;1018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19" name="Google Shape;1019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Google Shape;1028;p27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0" name="Google Shape;1030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1" name="Google Shape;1031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2" name="Google Shape;1032;p279"/>
            <p:cNvCxnSpPr>
              <a:stCxn id="1033" idx="6"/>
              <a:endCxn id="103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79"/>
            <p:cNvCxnSpPr>
              <a:stCxn id="1033" idx="6"/>
              <a:endCxn id="103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7" name="Google Shape;1037;p279"/>
            <p:cNvCxnSpPr>
              <a:stCxn id="1033" idx="6"/>
              <a:endCxn id="103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9" name="Google Shape;1039;p279"/>
            <p:cNvCxnSpPr>
              <a:stCxn id="1033" idx="6"/>
              <a:endCxn id="104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1" name="Google Shape;1041;p279"/>
            <p:cNvCxnSpPr>
              <a:stCxn id="1033" idx="6"/>
              <a:endCxn id="104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3" name="Google Shape;1043;p279"/>
            <p:cNvCxnSpPr>
              <a:stCxn id="1033" idx="6"/>
              <a:endCxn id="104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5" name="Google Shape;1045;p279"/>
            <p:cNvCxnSpPr>
              <a:endCxn id="104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3" name="Google Shape;1033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4" name="Google Shape;1044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2" name="Google Shape;1042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8" name="Google Shape;1038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6" name="Google Shape;1046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0" name="Google Shape;1040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7" name="Google Shape;1047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6" name="Google Shape;1056;p28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7" name="Google Shape;1057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8" name="Google Shape;1058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59" name="Google Shape;1059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0" name="Google Shape;1060;p280"/>
            <p:cNvCxnSpPr>
              <a:stCxn id="1061" idx="6"/>
              <a:endCxn id="106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0"/>
            <p:cNvCxnSpPr>
              <a:stCxn id="1061" idx="6"/>
              <a:endCxn id="106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5" name="Google Shape;1065;p280"/>
            <p:cNvCxnSpPr>
              <a:stCxn id="1061" idx="6"/>
              <a:endCxn id="106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7" name="Google Shape;1067;p280"/>
            <p:cNvCxnSpPr>
              <a:stCxn id="1061" idx="6"/>
              <a:endCxn id="106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9" name="Google Shape;1069;p280"/>
            <p:cNvCxnSpPr>
              <a:stCxn id="1061" idx="6"/>
              <a:endCxn id="107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1" name="Google Shape;1071;p280"/>
            <p:cNvCxnSpPr>
              <a:stCxn id="1061" idx="6"/>
              <a:endCxn id="107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3" name="Google Shape;1073;p280"/>
            <p:cNvCxnSpPr>
              <a:endCxn id="107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1" name="Google Shape;1061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2" name="Google Shape;1072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0" name="Google Shape;1070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6" name="Google Shape;1066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4" name="Google Shape;1074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8" name="Google Shape;1068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5" name="Google Shape;1075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6" name="Google Shape;1076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" name="Google Shape;66;p31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311" descr="Graphical user interfac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9" name="Google Shape;69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0" name="Google Shape;70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" name="Google Shape;74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4" name="Google Shape;1084;p28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5" name="Google Shape;1085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6" name="Google Shape;1086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7" name="Google Shape;1087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88" name="Google Shape;1088;p281"/>
            <p:cNvCxnSpPr>
              <a:stCxn id="1089" idx="6"/>
              <a:endCxn id="1090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1" name="Google Shape;1091;p281"/>
            <p:cNvCxnSpPr>
              <a:stCxn id="1089" idx="6"/>
              <a:endCxn id="1092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3" name="Google Shape;1093;p281"/>
            <p:cNvCxnSpPr>
              <a:stCxn id="1089" idx="6"/>
              <a:endCxn id="1094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5" name="Google Shape;1095;p281"/>
            <p:cNvCxnSpPr>
              <a:stCxn id="1089" idx="6"/>
              <a:endCxn id="1096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7" name="Google Shape;1097;p281"/>
            <p:cNvCxnSpPr>
              <a:stCxn id="1089" idx="6"/>
              <a:endCxn id="1098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9" name="Google Shape;1099;p281"/>
            <p:cNvCxnSpPr>
              <a:stCxn id="1089" idx="6"/>
              <a:endCxn id="1100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1" name="Google Shape;1101;p281"/>
            <p:cNvCxnSpPr>
              <a:endCxn id="1102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89" name="Google Shape;1089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0" name="Google Shape;1090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2" name="Google Shape;1092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0" name="Google Shape;1100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8" name="Google Shape;1098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4" name="Google Shape;1094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2" name="Google Shape;1102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6" name="Google Shape;1096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103" name="Google Shape;1103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4509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19"/>
          <p:cNvPicPr preferRelativeResize="0"/>
          <p:nvPr/>
        </p:nvPicPr>
        <p:blipFill rotWithShape="1">
          <a:blip r:embed="rId2" cstate="print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219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20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20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gesh1911/Naan_Mudhalvan(github.com)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“Your Project Name”</a:t>
            </a:r>
            <a:endParaRPr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- 3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6771" b="-248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A9964F-151B-B8B8-28CD-2484BE395B68}"/>
              </a:ext>
            </a:extLst>
          </p:cNvPr>
          <p:cNvSpPr txBox="1"/>
          <p:nvPr/>
        </p:nvSpPr>
        <p:spPr>
          <a:xfrm>
            <a:off x="261267" y="2390444"/>
            <a:ext cx="3689400" cy="830997"/>
          </a:xfrm>
          <a:prstGeom prst="rect">
            <a:avLst/>
          </a:prstGeom>
          <a:solidFill>
            <a:srgbClr val="EDEFEE"/>
          </a:solidFill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2">
                    <a:lumMod val="75000"/>
                  </a:schemeClr>
                </a:solidFill>
              </a:rPr>
              <a:t>E-Commerce Website</a:t>
            </a:r>
          </a:p>
          <a:p>
            <a:endParaRPr lang="en-GB" sz="2400" b="1" dirty="0">
              <a:solidFill>
                <a:srgbClr val="21366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E-commerce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13563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GB" dirty="0">
                <a:latin typeface="EB Garamond Medium"/>
                <a:ea typeface="EB Garamond Medium"/>
                <a:cs typeface="EB Garamond Medium"/>
                <a:sym typeface="EB Garamond Medium"/>
              </a:rPr>
              <a:t>Introduction :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E-Commerce, also known as electronic commerce or internet commerce, is an activity of buying and selling goods or services over the internet or open networks.</a:t>
            </a:r>
            <a:endParaRPr lang="en-GB"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Google Shape;1842;p210">
            <a:extLst>
              <a:ext uri="{FF2B5EF4-FFF2-40B4-BE49-F238E27FC236}">
                <a16:creationId xmlns:a16="http://schemas.microsoft.com/office/drawing/2014/main" id="{C07B6DF6-8734-5C12-7CEA-E99609CC5F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1789873"/>
              </p:ext>
            </p:extLst>
          </p:nvPr>
        </p:nvGraphicFramePr>
        <p:xfrm>
          <a:off x="191193" y="2215713"/>
          <a:ext cx="4309662" cy="228555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129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73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11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HariPrasad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R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R. Hari Prasad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NM_0.2 CC3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Snega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E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E. </a:t>
                      </a: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Snega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NM_0.2 CC3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Apsaradevi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T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T. </a:t>
                      </a: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Apsaradevi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NM_0.2 CC3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Logeshwari R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R. Logeshwari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NM_0.2 CC3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1f5dca458e3_0_0"/>
          <p:cNvSpPr txBox="1">
            <a:spLocks noGrp="1"/>
          </p:cNvSpPr>
          <p:nvPr>
            <p:ph type="body" idx="1"/>
          </p:nvPr>
        </p:nvSpPr>
        <p:spPr>
          <a:xfrm>
            <a:off x="489450" y="647046"/>
            <a:ext cx="6891900" cy="16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various Front End Programs</a:t>
            </a:r>
            <a:endParaRPr sz="1500" b="1" i="0" u="none" strike="noStrike" cap="none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lang="en-GB" sz="15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GB" sz="1500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We have designed a frontend program using React.js </a:t>
            </a: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endParaRPr lang="en-GB" sz="1500" b="0" i="0" u="none" strike="noStrike" cap="none" dirty="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48" name="Google Shape;1848;g1f5dca458e3_0_0"/>
          <p:cNvSpPr txBox="1">
            <a:spLocks noGrp="1"/>
          </p:cNvSpPr>
          <p:nvPr>
            <p:ph type="body" idx="2"/>
          </p:nvPr>
        </p:nvSpPr>
        <p:spPr>
          <a:xfrm>
            <a:off x="489450" y="3568146"/>
            <a:ext cx="70485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Developing complicated UI using React components</a:t>
            </a:r>
            <a:endParaRPr sz="14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 sz="14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Getting familiar with different type of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api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calls</a:t>
            </a:r>
            <a:endParaRPr sz="14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  <a:endParaRPr sz="11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9" name="Google Shape;1849;g1f5dca458e3_0_0"/>
          <p:cNvSpPr txBox="1"/>
          <p:nvPr/>
        </p:nvSpPr>
        <p:spPr>
          <a:xfrm>
            <a:off x="489450" y="2539538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 sz="14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0" name="Google Shape;1850;g1f5dca458e3_0_0"/>
          <p:cNvSpPr txBox="1"/>
          <p:nvPr/>
        </p:nvSpPr>
        <p:spPr>
          <a:xfrm>
            <a:off x="445780" y="317196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1" name="Google Shape;1851;g1f5dca458e3_0_0"/>
          <p:cNvSpPr txBox="1"/>
          <p:nvPr/>
        </p:nvSpPr>
        <p:spPr>
          <a:xfrm>
            <a:off x="445774" y="250825"/>
            <a:ext cx="38232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3 :: Frontend Creation</a:t>
            </a:r>
            <a:endParaRPr sz="1800" b="0" i="0" u="none" strike="noStrike" cap="none">
              <a:solidFill>
                <a:srgbClr val="0B5394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1852" name="Google Shape;1852;g1f5dca458e3_0_0"/>
          <p:cNvSpPr txBox="1"/>
          <p:nvPr/>
        </p:nvSpPr>
        <p:spPr>
          <a:xfrm>
            <a:off x="489450" y="2220953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Evaluation Metric:</a:t>
            </a:r>
            <a:endParaRPr sz="1200" b="0" i="0" u="none" strike="noStrike" cap="none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8" name="Google Shape;1858;g2139e008f02_0_0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7439" b="-3434"/>
          <a:stretch/>
        </p:blipFill>
        <p:spPr>
          <a:xfrm>
            <a:off x="74342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9" name="Google Shape;1859;g2139e008f02_0_0"/>
          <p:cNvSpPr txBox="1"/>
          <p:nvPr/>
        </p:nvSpPr>
        <p:spPr>
          <a:xfrm>
            <a:off x="546804" y="34834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BCE3B8-BD1D-908F-A9C7-8F72B8F0ED90}"/>
              </a:ext>
            </a:extLst>
          </p:cNvPr>
          <p:cNvSpPr txBox="1"/>
          <p:nvPr/>
        </p:nvSpPr>
        <p:spPr>
          <a:xfrm>
            <a:off x="687658" y="759957"/>
            <a:ext cx="4572000" cy="1242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76250" marR="0" lvl="0" indent="-3429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+mj-lt"/>
              <a:buAutoNum type="arabicPeriod"/>
            </a:pPr>
            <a:r>
              <a:rPr lang="en-GB" sz="1400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We have designed a frontend program using React.js </a:t>
            </a:r>
          </a:p>
          <a:p>
            <a:pPr marL="476250" marR="0" lvl="0" indent="-3429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+mj-lt"/>
              <a:buAutoNum type="arabicPeriod"/>
            </a:pPr>
            <a:r>
              <a:rPr lang="en-GB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Using react components </a:t>
            </a:r>
          </a:p>
          <a:p>
            <a:pPr marL="476250" marR="0" lvl="0" indent="-3429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+mj-lt"/>
              <a:buAutoNum type="arabicPeriod"/>
            </a:pPr>
            <a:r>
              <a:rPr lang="en-GB" sz="1400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Connections for backend using API call </a:t>
            </a: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endParaRPr lang="en-GB" sz="1400" dirty="0">
              <a:solidFill>
                <a:schemeClr val="dk1"/>
              </a:solidFill>
              <a:latin typeface="EB Garamond Medium"/>
              <a:ea typeface="EB Garamond Medium"/>
              <a:cs typeface="Montserrat ExtraBold"/>
              <a:sym typeface="EB Garamond Medium"/>
            </a:endParaRP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endParaRPr lang="en-GB" sz="1400" b="0" i="0" u="none" strike="noStrike" cap="none" dirty="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C5619C-46A4-DAB3-C2E7-8CC8674B8866}"/>
              </a:ext>
            </a:extLst>
          </p:cNvPr>
          <p:cNvSpPr txBox="1"/>
          <p:nvPr/>
        </p:nvSpPr>
        <p:spPr>
          <a:xfrm>
            <a:off x="654205" y="3924045"/>
            <a:ext cx="5181600" cy="548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GB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Using react components, we have succeeded to build a frontend program and it works perfectly </a:t>
            </a:r>
            <a:endParaRPr lang="en-GB" sz="1400" dirty="0">
              <a:solidFill>
                <a:schemeClr val="dk1"/>
              </a:solidFill>
              <a:latin typeface="EB Garamond Medium"/>
              <a:ea typeface="EB Garamond Medium"/>
              <a:cs typeface="Montserrat ExtraBold"/>
              <a:sym typeface="EB Garamond Medium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F547D0-1732-3CFF-0365-AFACB5CF33E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989" y="1536954"/>
            <a:ext cx="4780548" cy="181525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1f5dca458e3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5" name="Google Shape;1865;g1f5dca458e3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Create folder structure for React  application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1f5dca458e3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Write Functions for event handling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1f5dca458e3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Render Conditional components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1f5dca458e3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Overall UI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1f5dca458e3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Handling broken links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1f5dca458e3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Optimizing render cycle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1f5dca458e3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1f5dca458e3_0_1833"/>
          <p:cNvSpPr txBox="1"/>
          <p:nvPr/>
        </p:nvSpPr>
        <p:spPr>
          <a:xfrm>
            <a:off x="927825" y="3448850"/>
            <a:ext cx="1493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EB Garamond"/>
                <a:ea typeface="EB Garamond"/>
                <a:cs typeface="EB Garamond"/>
                <a:sym typeface="EB Garamond"/>
              </a:rPr>
              <a:t>Use props to pass variables</a:t>
            </a:r>
            <a:endParaRPr sz="10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1f5dca458e3_0_1833"/>
          <p:cNvSpPr txBox="1"/>
          <p:nvPr/>
        </p:nvSpPr>
        <p:spPr>
          <a:xfrm>
            <a:off x="2059100" y="4309650"/>
            <a:ext cx="1353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EB Garamond"/>
                <a:ea typeface="EB Garamond"/>
                <a:cs typeface="EB Garamond"/>
                <a:sym typeface="EB Garamond"/>
              </a:rPr>
              <a:t>Use ApI calls for data </a:t>
            </a:r>
            <a:endParaRPr sz="10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601FA3-1659-7427-0A8A-A6F0FE77B1E1}"/>
              </a:ext>
            </a:extLst>
          </p:cNvPr>
          <p:cNvSpPr txBox="1"/>
          <p:nvPr/>
        </p:nvSpPr>
        <p:spPr>
          <a:xfrm>
            <a:off x="3992686" y="2635071"/>
            <a:ext cx="4572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</a:rPr>
              <a:t>https://github.com/hprs0310/ecommerce</a:t>
            </a:r>
          </a:p>
          <a:p>
            <a:endParaRPr lang="en-GB" sz="1100" b="1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B35807-60E4-12F7-3120-718A12EA78E2}"/>
              </a:ext>
            </a:extLst>
          </p:cNvPr>
          <p:cNvSpPr txBox="1"/>
          <p:nvPr/>
        </p:nvSpPr>
        <p:spPr>
          <a:xfrm>
            <a:off x="3890211" y="2310140"/>
            <a:ext cx="4572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</a:rPr>
              <a:t>https://github.com/Snegaasai/Naan-Mudhalvan</a:t>
            </a:r>
          </a:p>
          <a:p>
            <a:endParaRPr lang="en-GB" sz="11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C72981-FD6D-B5BB-3C2E-98E9294394D9}"/>
              </a:ext>
            </a:extLst>
          </p:cNvPr>
          <p:cNvSpPr txBox="1"/>
          <p:nvPr/>
        </p:nvSpPr>
        <p:spPr>
          <a:xfrm>
            <a:off x="3890211" y="1965159"/>
            <a:ext cx="34490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tx2"/>
                </a:solidFill>
              </a:rPr>
              <a:t> https://github.com/Apsara1401/Naan_Mudhalvan</a:t>
            </a:r>
            <a:endParaRPr lang="en-IN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372E0-2587-7652-1557-5D50C6069096}"/>
              </a:ext>
            </a:extLst>
          </p:cNvPr>
          <p:cNvSpPr txBox="1"/>
          <p:nvPr/>
        </p:nvSpPr>
        <p:spPr>
          <a:xfrm>
            <a:off x="3890211" y="1692773"/>
            <a:ext cx="30319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i="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logesh1911/</a:t>
            </a:r>
            <a:r>
              <a:rPr lang="en-GB" sz="1000" b="1" i="0" dirty="0" err="1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Naan_Mudhalvan</a:t>
            </a:r>
            <a:r>
              <a:rPr lang="en-GB" sz="1000" b="1" i="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(github.com)</a:t>
            </a:r>
            <a:endParaRPr lang="en-IN" sz="10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4" name="Google Shape;1884;p213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262</Words>
  <Application>Microsoft Office PowerPoint</Application>
  <PresentationFormat>On-screen Show (16:9)</PresentationFormat>
  <Paragraphs>52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arial</vt:lpstr>
      <vt:lpstr>Calibri</vt:lpstr>
      <vt:lpstr>Segoe UI</vt:lpstr>
      <vt:lpstr>EB Garamond Medium</vt:lpstr>
      <vt:lpstr>Public Sans</vt:lpstr>
      <vt:lpstr>Noto Sans Symbols</vt:lpstr>
      <vt:lpstr>EB Garamond ExtraBold</vt:lpstr>
      <vt:lpstr>EB Garamond</vt:lpstr>
      <vt:lpstr>Montserrat ExtraBold</vt:lpstr>
      <vt:lpstr>Simple Light</vt:lpstr>
      <vt:lpstr>PowerPoint Presentation</vt:lpstr>
      <vt:lpstr>E-commerce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R Logeshwari</cp:lastModifiedBy>
  <cp:revision>5</cp:revision>
  <dcterms:created xsi:type="dcterms:W3CDTF">2020-08-13T11:21:46Z</dcterms:created>
  <dcterms:modified xsi:type="dcterms:W3CDTF">2023-11-14T16:02:22Z</dcterms:modified>
</cp:coreProperties>
</file>